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9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448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746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65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49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22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99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006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017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877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25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4024-87D7-4D07-A087-5840F5DA66C1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CC7B-30C5-4FD0-AC96-AE33FEFC21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58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4" y="319177"/>
            <a:ext cx="10852031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59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1" y="1173193"/>
            <a:ext cx="11545019" cy="37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1224951"/>
            <a:ext cx="11404121" cy="36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88985"/>
            <a:ext cx="10739887" cy="62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04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32" y="322126"/>
            <a:ext cx="11514826" cy="62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8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8" y="198408"/>
            <a:ext cx="11326483" cy="63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388189"/>
            <a:ext cx="115622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1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5" y="416978"/>
            <a:ext cx="11406996" cy="55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2" y="362310"/>
            <a:ext cx="11179834" cy="56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9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3" y="500332"/>
            <a:ext cx="11386869" cy="58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0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62" y="370937"/>
            <a:ext cx="10644996" cy="57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4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Chike Chinwuba</dc:creator>
  <cp:lastModifiedBy>Chike Chinwuba</cp:lastModifiedBy>
  <cp:revision>2</cp:revision>
  <dcterms:created xsi:type="dcterms:W3CDTF">2021-09-06T00:18:39Z</dcterms:created>
  <dcterms:modified xsi:type="dcterms:W3CDTF">2021-09-08T23:38:39Z</dcterms:modified>
</cp:coreProperties>
</file>